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6800" cy="30279975"/>
  <p:notesSz cx="6858000" cy="9144000"/>
  <p:defaultTextStyle>
    <a:defPPr>
      <a:defRPr lang="zh-TW"/>
    </a:defPPr>
    <a:lvl1pPr marL="0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5673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1347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7021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2694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78366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4040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29715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5387" algn="l" defTabSz="295134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805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6713" autoAdjust="0"/>
  </p:normalViewPr>
  <p:slideViewPr>
    <p:cSldViewPr>
      <p:cViewPr>
        <p:scale>
          <a:sx n="100" d="100"/>
          <a:sy n="100" d="100"/>
        </p:scale>
        <p:origin x="2904" y="7656"/>
      </p:cViewPr>
      <p:guideLst>
        <p:guide orient="horz" pos="9538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04011" y="9406421"/>
            <a:ext cx="18178780" cy="649056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08020" y="17158654"/>
            <a:ext cx="14970761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2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8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4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29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5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80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20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9411" y="19457691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6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347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02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2694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836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404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2971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538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67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524834" y="31156137"/>
            <a:ext cx="22560103" cy="88127342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5441383" y="31156137"/>
            <a:ext cx="22560103" cy="88127342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75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340" y="1212605"/>
            <a:ext cx="19248121" cy="5046663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340" y="6777952"/>
            <a:ext cx="9449550" cy="282472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673" indent="0">
              <a:buNone/>
              <a:defRPr sz="6500" b="1"/>
            </a:lvl2pPr>
            <a:lvl3pPr marL="2951347" indent="0">
              <a:buNone/>
              <a:defRPr sz="5800" b="1"/>
            </a:lvl3pPr>
            <a:lvl4pPr marL="4427021" indent="0">
              <a:buNone/>
              <a:defRPr sz="5200" b="1"/>
            </a:lvl4pPr>
            <a:lvl5pPr marL="5902694" indent="0">
              <a:buNone/>
              <a:defRPr sz="5200" b="1"/>
            </a:lvl5pPr>
            <a:lvl6pPr marL="7378366" indent="0">
              <a:buNone/>
              <a:defRPr sz="5200" b="1"/>
            </a:lvl6pPr>
            <a:lvl7pPr marL="8854040" indent="0">
              <a:buNone/>
              <a:defRPr sz="5200" b="1"/>
            </a:lvl7pPr>
            <a:lvl8pPr marL="10329715" indent="0">
              <a:buNone/>
              <a:defRPr sz="5200" b="1"/>
            </a:lvl8pPr>
            <a:lvl9pPr marL="11805387" indent="0">
              <a:buNone/>
              <a:defRPr sz="5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69340" y="9602678"/>
            <a:ext cx="9449550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64200" y="6777952"/>
            <a:ext cx="9453263" cy="282472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673" indent="0">
              <a:buNone/>
              <a:defRPr sz="6500" b="1"/>
            </a:lvl2pPr>
            <a:lvl3pPr marL="2951347" indent="0">
              <a:buNone/>
              <a:defRPr sz="5800" b="1"/>
            </a:lvl3pPr>
            <a:lvl4pPr marL="4427021" indent="0">
              <a:buNone/>
              <a:defRPr sz="5200" b="1"/>
            </a:lvl4pPr>
            <a:lvl5pPr marL="5902694" indent="0">
              <a:buNone/>
              <a:defRPr sz="5200" b="1"/>
            </a:lvl5pPr>
            <a:lvl6pPr marL="7378366" indent="0">
              <a:buNone/>
              <a:defRPr sz="5200" b="1"/>
            </a:lvl6pPr>
            <a:lvl7pPr marL="8854040" indent="0">
              <a:buNone/>
              <a:defRPr sz="5200" b="1"/>
            </a:lvl7pPr>
            <a:lvl8pPr marL="10329715" indent="0">
              <a:buNone/>
              <a:defRPr sz="5200" b="1"/>
            </a:lvl8pPr>
            <a:lvl9pPr marL="11805387" indent="0">
              <a:buNone/>
              <a:defRPr sz="5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64200" y="9602678"/>
            <a:ext cx="9453263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213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3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78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344" y="1205594"/>
            <a:ext cx="7036109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61648" y="1205594"/>
            <a:ext cx="11955815" cy="25843120"/>
          </a:xfrm>
        </p:spPr>
        <p:txBody>
          <a:bodyPr/>
          <a:lstStyle>
            <a:lvl1pPr>
              <a:defRPr sz="104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069344" y="6336369"/>
            <a:ext cx="7036109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5673" indent="0">
              <a:buNone/>
              <a:defRPr sz="3800"/>
            </a:lvl2pPr>
            <a:lvl3pPr marL="2951347" indent="0">
              <a:buNone/>
              <a:defRPr sz="3200"/>
            </a:lvl3pPr>
            <a:lvl4pPr marL="4427021" indent="0">
              <a:buNone/>
              <a:defRPr sz="2800"/>
            </a:lvl4pPr>
            <a:lvl5pPr marL="5902694" indent="0">
              <a:buNone/>
              <a:defRPr sz="2800"/>
            </a:lvl5pPr>
            <a:lvl6pPr marL="7378366" indent="0">
              <a:buNone/>
              <a:defRPr sz="2800"/>
            </a:lvl6pPr>
            <a:lvl7pPr marL="8854040" indent="0">
              <a:buNone/>
              <a:defRPr sz="2800"/>
            </a:lvl7pPr>
            <a:lvl8pPr marL="10329715" indent="0">
              <a:buNone/>
              <a:defRPr sz="2800"/>
            </a:lvl8pPr>
            <a:lvl9pPr marL="11805387" indent="0">
              <a:buNone/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97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91964" y="21195982"/>
            <a:ext cx="12832080" cy="2502305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191964" y="2705571"/>
            <a:ext cx="12832080" cy="18167985"/>
          </a:xfrm>
        </p:spPr>
        <p:txBody>
          <a:bodyPr/>
          <a:lstStyle>
            <a:lvl1pPr marL="0" indent="0">
              <a:buNone/>
              <a:defRPr sz="10400"/>
            </a:lvl1pPr>
            <a:lvl2pPr marL="1475673" indent="0">
              <a:buNone/>
              <a:defRPr sz="9000"/>
            </a:lvl2pPr>
            <a:lvl3pPr marL="2951347" indent="0">
              <a:buNone/>
              <a:defRPr sz="7700"/>
            </a:lvl3pPr>
            <a:lvl4pPr marL="4427021" indent="0">
              <a:buNone/>
              <a:defRPr sz="6500"/>
            </a:lvl4pPr>
            <a:lvl5pPr marL="5902694" indent="0">
              <a:buNone/>
              <a:defRPr sz="6500"/>
            </a:lvl5pPr>
            <a:lvl6pPr marL="7378366" indent="0">
              <a:buNone/>
              <a:defRPr sz="6500"/>
            </a:lvl6pPr>
            <a:lvl7pPr marL="8854040" indent="0">
              <a:buNone/>
              <a:defRPr sz="6500"/>
            </a:lvl7pPr>
            <a:lvl8pPr marL="10329715" indent="0">
              <a:buNone/>
              <a:defRPr sz="6500"/>
            </a:lvl8pPr>
            <a:lvl9pPr marL="11805387" indent="0">
              <a:buNone/>
              <a:defRPr sz="6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191964" y="23698289"/>
            <a:ext cx="12832080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5673" indent="0">
              <a:buNone/>
              <a:defRPr sz="3800"/>
            </a:lvl2pPr>
            <a:lvl3pPr marL="2951347" indent="0">
              <a:buNone/>
              <a:defRPr sz="3200"/>
            </a:lvl3pPr>
            <a:lvl4pPr marL="4427021" indent="0">
              <a:buNone/>
              <a:defRPr sz="2800"/>
            </a:lvl4pPr>
            <a:lvl5pPr marL="5902694" indent="0">
              <a:buNone/>
              <a:defRPr sz="2800"/>
            </a:lvl5pPr>
            <a:lvl6pPr marL="7378366" indent="0">
              <a:buNone/>
              <a:defRPr sz="2800"/>
            </a:lvl6pPr>
            <a:lvl7pPr marL="8854040" indent="0">
              <a:buNone/>
              <a:defRPr sz="2800"/>
            </a:lvl7pPr>
            <a:lvl8pPr marL="10329715" indent="0">
              <a:buNone/>
              <a:defRPr sz="2800"/>
            </a:lvl8pPr>
            <a:lvl9pPr marL="11805387" indent="0">
              <a:buNone/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314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00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36632324" y="5348064"/>
            <a:ext cx="11369163" cy="1139354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24834" y="5348064"/>
            <a:ext cx="33751044" cy="1139354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9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69340" y="1212605"/>
            <a:ext cx="19248121" cy="5046663"/>
          </a:xfrm>
          <a:prstGeom prst="rect">
            <a:avLst/>
          </a:prstGeom>
        </p:spPr>
        <p:txBody>
          <a:bodyPr vert="horz" lIns="295134" tIns="147566" rIns="295134" bIns="147566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340" y="7065329"/>
            <a:ext cx="19248121" cy="19983385"/>
          </a:xfrm>
          <a:prstGeom prst="rect">
            <a:avLst/>
          </a:prstGeom>
        </p:spPr>
        <p:txBody>
          <a:bodyPr vert="horz" lIns="295134" tIns="147566" rIns="295134" bIns="147566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69340" y="28065054"/>
            <a:ext cx="4990253" cy="1612127"/>
          </a:xfrm>
          <a:prstGeom prst="rect">
            <a:avLst/>
          </a:prstGeom>
        </p:spPr>
        <p:txBody>
          <a:bodyPr vert="horz" lIns="295134" tIns="147566" rIns="295134" bIns="147566" rtlCol="0" anchor="ctr"/>
          <a:lstStyle>
            <a:lvl1pPr algn="l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7D86E-359F-4A9D-A7A0-E9BFB1974435}" type="datetimeFigureOut">
              <a:rPr lang="zh-TW" altLang="en-US" smtClean="0"/>
              <a:t>2017/8/22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7307157" y="28065054"/>
            <a:ext cx="6772487" cy="1612127"/>
          </a:xfrm>
          <a:prstGeom prst="rect">
            <a:avLst/>
          </a:prstGeom>
        </p:spPr>
        <p:txBody>
          <a:bodyPr vert="horz" lIns="295134" tIns="147566" rIns="295134" bIns="147566" rtlCol="0" anchor="ctr"/>
          <a:lstStyle>
            <a:lvl1pPr algn="ct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5327208" y="28065054"/>
            <a:ext cx="4990253" cy="1612127"/>
          </a:xfrm>
          <a:prstGeom prst="rect">
            <a:avLst/>
          </a:prstGeom>
        </p:spPr>
        <p:txBody>
          <a:bodyPr vert="horz" lIns="295134" tIns="147566" rIns="295134" bIns="147566" rtlCol="0" anchor="ctr"/>
          <a:lstStyle>
            <a:lvl1pPr algn="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55B4F-7B60-46A9-B81C-F1E72106B3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546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1347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6756" indent="-1106756" algn="l" defTabSz="2951347" rtl="0" eaLnBrk="1" latinLnBrk="0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969" indent="-922295" algn="l" defTabSz="2951347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184" indent="-737837" algn="l" defTabSz="2951347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4857" indent="-737837" algn="l" defTabSz="2951347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0529" indent="-737837" algn="l" defTabSz="2951347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6205" indent="-737837" algn="l" defTabSz="295134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1878" indent="-737837" algn="l" defTabSz="295134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7550" indent="-737837" algn="l" defTabSz="295134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3223" indent="-737837" algn="l" defTabSz="295134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673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347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021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2694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8366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4040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9715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5387" algn="l" defTabSz="295134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字方塊 6"/>
          <p:cNvSpPr txBox="1">
            <a:spLocks noChangeArrowheads="1"/>
          </p:cNvSpPr>
          <p:nvPr/>
        </p:nvSpPr>
        <p:spPr bwMode="auto">
          <a:xfrm>
            <a:off x="-5448" y="3258667"/>
            <a:ext cx="21386799" cy="566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638" tIns="64319" rIns="128638" bIns="64319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13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1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10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9084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9084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9084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9084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8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7200" dirty="0" smtClean="0"/>
              <a:t>－</a:t>
            </a:r>
            <a:r>
              <a:rPr lang="zh-TW" altLang="zh-TW" sz="6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水</a:t>
            </a:r>
            <a:r>
              <a:rPr lang="zh-TW" altLang="zh-TW" sz="6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五金衛浴相關產品創新</a:t>
            </a:r>
            <a:r>
              <a:rPr lang="zh-TW" altLang="zh-TW" sz="6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設計</a:t>
            </a:r>
            <a:r>
              <a:rPr lang="zh-TW" altLang="en-US" sz="7200" dirty="0" smtClean="0"/>
              <a:t>－</a:t>
            </a:r>
            <a:endParaRPr lang="en-US" altLang="zh-TW" sz="7200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以上為競賽主題，請自行修改及置中）</a:t>
            </a:r>
            <a:endParaRPr lang="en-US" altLang="zh-TW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水</a:t>
            </a:r>
            <a:r>
              <a:rPr lang="zh-CN" altLang="en-US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五金</a:t>
            </a:r>
            <a:r>
              <a:rPr lang="zh-CN" alt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最</a:t>
            </a:r>
            <a:r>
              <a:rPr lang="zh-CN" altLang="en-US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棒</a:t>
            </a:r>
            <a:endParaRPr lang="en-US" altLang="zh-CN" sz="6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以上為作品名稱，請自行修改及置中）</a:t>
            </a:r>
            <a:endParaRPr lang="en-US" altLang="zh-TW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學校名稱： 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水五金大學                 </a:t>
            </a: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隊伍名稱：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水五金團隊</a:t>
            </a:r>
            <a:endParaRPr lang="en-US" altLang="zh-TW" sz="4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指導教師：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XXX</a:t>
            </a:r>
            <a:r>
              <a:rPr lang="zh-TW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自行增列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ja-JP" altLang="en-US" sz="4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參賽學生：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XXX</a:t>
            </a:r>
            <a:r>
              <a:rPr lang="zh-TW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自行增列</a:t>
            </a:r>
            <a:r>
              <a:rPr lang="en-US" altLang="zh-TW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ja-JP" altLang="en-US" sz="4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6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70</Words>
  <Application>Microsoft Office PowerPoint</Application>
  <PresentationFormat>自訂</PresentationFormat>
  <Paragraphs>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Len</dc:creator>
  <cp:lastModifiedBy>楊富閔</cp:lastModifiedBy>
  <cp:revision>42</cp:revision>
  <dcterms:created xsi:type="dcterms:W3CDTF">2015-03-03T06:13:37Z</dcterms:created>
  <dcterms:modified xsi:type="dcterms:W3CDTF">2017-08-22T05:57:21Z</dcterms:modified>
</cp:coreProperties>
</file>